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314" r:id="rId1"/>
  </p:sldMasterIdLst>
  <p:notesMasterIdLst>
    <p:notesMasterId r:id="rId3"/>
  </p:notesMasterIdLst>
  <p:sldIdLst>
    <p:sldId id="260" r:id="rId2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16" y="96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3550A-6895-49A5-A5C4-E6BFEEDD8B75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9419C-3765-4336-99D8-460F1AAD0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71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9419C-3765-4336-99D8-460F1AAD0C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92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499471"/>
            <a:ext cx="4236467" cy="1739553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569115"/>
            <a:ext cx="4883348" cy="475596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67576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67576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494176"/>
            <a:ext cx="4238244" cy="174418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565328"/>
            <a:ext cx="4882896" cy="4754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056208" y="2056211"/>
            <a:ext cx="9906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276594"/>
            <a:ext cx="3909060" cy="157361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782873"/>
            <a:ext cx="2855834" cy="48023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254890"/>
            <a:ext cx="4346070" cy="900342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906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291917"/>
            <a:ext cx="2678906" cy="261408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480835"/>
            <a:ext cx="4114800" cy="125297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3149653"/>
            <a:ext cx="4572409" cy="106984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7295359"/>
            <a:ext cx="2680693" cy="261064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7296311"/>
            <a:ext cx="6859785" cy="260969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28320"/>
            <a:ext cx="5640705" cy="79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9797"/>
            <a:ext cx="5640705" cy="517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8479536"/>
            <a:ext cx="1632204" cy="290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10.04.2023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9078510"/>
            <a:ext cx="3543300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913410"/>
            <a:ext cx="377190" cy="72644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s://ok.ru/group/7000000146399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04663" y="1208584"/>
            <a:ext cx="5976665" cy="79928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 апреля </a:t>
            </a: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</a:t>
            </a: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:00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теме : «</a:t>
            </a:r>
            <a:r>
              <a:rPr lang="ru-RU" sz="1200" dirty="0" smtClean="0"/>
              <a:t>Алгоритм формирования ЕНС, инструменты регулирования сальдо </a:t>
            </a:r>
            <a:r>
              <a:rPr lang="en-US" sz="1200" dirty="0" smtClean="0"/>
              <a:t> </a:t>
            </a:r>
            <a:r>
              <a:rPr lang="ru-RU" sz="1200" dirty="0" smtClean="0"/>
              <a:t>ЕНС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https://t.me/FNSYNAO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апреля   в 15:00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теме: </a:t>
            </a:r>
            <a:r>
              <a:rPr lang="ru-RU" sz="1200" dirty="0" smtClean="0"/>
              <a:t>«Резервирование платежей</a:t>
            </a:r>
            <a:r>
              <a:rPr lang="en-US" sz="1200" dirty="0" smtClean="0"/>
              <a:t> </a:t>
            </a:r>
            <a:r>
              <a:rPr lang="ru-RU" sz="1200" dirty="0" smtClean="0"/>
              <a:t>в </a:t>
            </a:r>
            <a:r>
              <a:rPr lang="ru-RU" sz="1200" dirty="0" err="1" smtClean="0"/>
              <a:t>енс</a:t>
            </a:r>
            <a:r>
              <a:rPr lang="ru-RU" sz="1200" dirty="0" smtClean="0"/>
              <a:t>. Возврат переплаты. Уменьшение УСН и ПСН на страховые взносы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 апреля    в 11:00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Пресс-конференция УФНС России по Ямало-Ненецкому автономному округу по теме: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ЕНС: актуальные вопросы применения»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  <a:r>
              <a:rPr lang="en-US" sz="1200" dirty="0" smtClean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https://vk.com/severpress</a:t>
            </a:r>
            <a:r>
              <a:rPr lang="en-US" sz="1300" dirty="0" smtClean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 апреля    в 15:00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теме: «</a:t>
            </a:r>
            <a:r>
              <a:rPr lang="ru-RU" sz="1200" dirty="0" smtClean="0"/>
              <a:t>ЕНС </a:t>
            </a:r>
            <a:r>
              <a:rPr lang="ru-RU" sz="1200" dirty="0"/>
              <a:t>и сальдо, резервирование </a:t>
            </a:r>
            <a:r>
              <a:rPr lang="ru-RU" sz="1200" dirty="0" smtClean="0"/>
              <a:t>платежей»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   в 15:00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теме: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/>
              <a:t>Сальдо ЕНС, </a:t>
            </a:r>
            <a:r>
              <a:rPr lang="ru-RU" sz="1200" dirty="0" smtClean="0"/>
              <a:t>резервирование </a:t>
            </a:r>
            <a:r>
              <a:rPr lang="ru-RU" sz="1200" dirty="0"/>
              <a:t>платежей, порядок предоставления и заполнения уведомления об исчисленных суммах налогов, авансовых платежей по налогам, </a:t>
            </a:r>
            <a:r>
              <a:rPr lang="ru-RU" sz="1200" smtClean="0"/>
              <a:t>страховым взносам</a:t>
            </a:r>
            <a:r>
              <a:rPr lang="ru-RU" sz="1200" dirty="0" smtClean="0">
                <a:solidFill>
                  <a:srgbClr val="000000"/>
                </a:solidFill>
              </a:rPr>
              <a:t>»</a:t>
            </a:r>
            <a:r>
              <a:rPr lang="ru-RU" sz="1200" dirty="0">
                <a:solidFill>
                  <a:srgbClr val="000000"/>
                </a:solidFill>
              </a:rPr>
              <a:t/>
            </a:r>
            <a:br>
              <a:rPr lang="ru-RU" sz="1200" dirty="0">
                <a:solidFill>
                  <a:srgbClr val="000000"/>
                </a:solidFill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проведения: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Салехард,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Ул.Губкина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д.6-а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актовый зал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Инспекции;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г.Лабытнанги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ул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Гагарина д.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50-15-49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https://ok.ru/group/70000001463990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Телеграмм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</a:t>
            </a:r>
            <a:endParaRPr lang="ru-RU" sz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1412775" y="488503"/>
            <a:ext cx="5331822" cy="96575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на неделю</a:t>
            </a: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7257256"/>
            <a:ext cx="1006139" cy="9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8900-00-696\Desktop\Старый рабочий стол\ФОТО\PHOTO-2021-11-17-16-45-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416496"/>
            <a:ext cx="1080119" cy="103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1373</TotalTime>
  <Words>11</Words>
  <Application>Microsoft Office PowerPoint</Application>
  <PresentationFormat>Лист A4 (210x297 мм)</PresentationFormat>
  <Paragraphs>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11 апреля    в 11:00   Вебинар для налогоплательщиков по теме : «Алгоритм формирования ЕНС, инструменты регулирования сальдо  ЕНС» Ссылка для подключения: https://t.me/FNSYNAO  12 апреля   в 15:00 Вебинар для налогоплательщиков по теме: «Резервирование платежей в енс. Возврат переплаты. Уменьшение УСН и ПСН на страховые взносы» Ссылка для подключения: https://t.me/FNSYNAO  13 апреля    в 11:00 Пресс-конференция УФНС России по Ямало-Ненецкому автономному округу по теме: «ЕНС: актуальные вопросы применения».  Ссылка для подключения: https://vk.com/severpress   13 апреля    в 15:00  Вебинар для налогоплательщиков по теме: «ЕНС и сальдо, резервирование платежей» Ссылка для подключения: https://t.me/FNSYNAO  14 апреля    в 15:00  семинар для налогоплательщиков по теме: «Сальдо ЕНС, резервирование платежей, порядок предоставления и заполнения уведомления об исчисленных суммах налогов, авансовых платежей по налогам, страховым взносам» Место проведения:  г. Салехард, Ул.Губкина, д.6-а, актовый зал Инспекции;  г.Лабытнанги, ул. Гагарина д. 22  Контактные телефоны по вопросам ЕНС: УФНС России по ЯНАО (г. Салехард): 8(34922) 3-78-39, 3-78-21, 3-77-98 МИФНС России  № 1 по ЯНАО (г. Салехард): 8(34922) 2-57-40, 2-57-23 МИФНС России  № 2 по ЯНАО (г. Новый Уренгой): 8(3494) 24-82-25, 24-82-34 МИФНС России №3 по ЯНАО (г. Тарко-Сале): 8(34997) 2-45-91 МИФНС России № 4 по ЯНАО (г. Надым): 8(3499)50-15-17, 50-15-65, 50-15-49 МИФНС России № 5 по ЯНАО (г. Ноябрьск): 8(3496) 36-59-28, 36-59-46  Контактная информация:  сайт: www.nalog.ru мы в соцсетях: https://vk.com/club217972703    https://ok.ru/group/70000001463990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217</cp:revision>
  <cp:lastPrinted>2023-03-24T03:51:23Z</cp:lastPrinted>
  <dcterms:created xsi:type="dcterms:W3CDTF">2020-04-10T13:09:37Z</dcterms:created>
  <dcterms:modified xsi:type="dcterms:W3CDTF">2023-04-10T08:52:05Z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